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Graças, Senhor, por </a:t>
            </a:r>
          </a:p>
          <a:p>
            <a:r>
              <a:rPr lang="pt-BR" dirty="0"/>
              <a:t>mostrar-me o caminho aqui,</a:t>
            </a:r>
          </a:p>
          <a:p>
            <a:r>
              <a:rPr lang="pt-BR" dirty="0"/>
              <a:t>O caminho em que devo </a:t>
            </a:r>
          </a:p>
          <a:p>
            <a:r>
              <a:rPr lang="pt-BR" dirty="0"/>
              <a:t>andar para ao Céu chegar.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Graças, Senhor, pelas </a:t>
            </a:r>
          </a:p>
          <a:p>
            <a:r>
              <a:rPr lang="pt-BR" dirty="0"/>
              <a:t>provas que Tu me dás, </a:t>
            </a:r>
          </a:p>
          <a:p>
            <a:r>
              <a:rPr lang="pt-BR" dirty="0"/>
              <a:t>Pois eu posso, assim, </a:t>
            </a:r>
          </a:p>
          <a:p>
            <a:r>
              <a:rPr lang="pt-BR" dirty="0"/>
              <a:t>Crescer, posso aprender. </a:t>
            </a:r>
          </a:p>
        </p:txBody>
      </p:sp>
    </p:spTree>
    <p:extLst>
      <p:ext uri="{BB962C8B-B14F-4D97-AF65-F5344CB8AC3E}">
        <p14:creationId xmlns:p14="http://schemas.microsoft.com/office/powerpoint/2010/main" val="85694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6F144-7955-46DB-9EEA-85B3E51D42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agora vencerei, eu sei, </a:t>
            </a:r>
          </a:p>
          <a:p>
            <a:r>
              <a:rPr lang="pt-BR" dirty="0"/>
              <a:t>Embora fraco, vencerei;</a:t>
            </a:r>
          </a:p>
          <a:p>
            <a:r>
              <a:rPr lang="pt-BR" dirty="0"/>
              <a:t>O Seu Espírito me </a:t>
            </a:r>
          </a:p>
          <a:p>
            <a:r>
              <a:rPr lang="pt-BR" dirty="0"/>
              <a:t>diz o que fazer. </a:t>
            </a:r>
          </a:p>
        </p:txBody>
      </p:sp>
    </p:spTree>
    <p:extLst>
      <p:ext uri="{BB962C8B-B14F-4D97-AF65-F5344CB8AC3E}">
        <p14:creationId xmlns:p14="http://schemas.microsoft.com/office/powerpoint/2010/main" val="119989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3C719-59B9-4989-94FB-7CEC08BE5F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 as provas vêm a mim, </a:t>
            </a:r>
          </a:p>
          <a:p>
            <a:r>
              <a:rPr lang="pt-BR" dirty="0"/>
              <a:t>A natureza é fraca, sim; </a:t>
            </a:r>
          </a:p>
          <a:p>
            <a:r>
              <a:rPr lang="pt-BR" dirty="0"/>
              <a:t>Cristo está pronto </a:t>
            </a:r>
          </a:p>
          <a:p>
            <a:r>
              <a:rPr lang="pt-BR" dirty="0"/>
              <a:t>a me dar a Sua mão.</a:t>
            </a:r>
          </a:p>
        </p:txBody>
      </p:sp>
    </p:spTree>
    <p:extLst>
      <p:ext uri="{BB962C8B-B14F-4D97-AF65-F5344CB8AC3E}">
        <p14:creationId xmlns:p14="http://schemas.microsoft.com/office/powerpoint/2010/main" val="134125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Graças, Senhor, pela Tua vitória; </a:t>
            </a:r>
          </a:p>
          <a:p>
            <a:r>
              <a:rPr lang="pt-BR" dirty="0"/>
              <a:t>Por saber da história </a:t>
            </a:r>
          </a:p>
          <a:p>
            <a:r>
              <a:rPr lang="pt-BR" dirty="0"/>
              <a:t>do amor de Deus. </a:t>
            </a:r>
          </a:p>
        </p:txBody>
      </p:sp>
    </p:spTree>
    <p:extLst>
      <p:ext uri="{BB962C8B-B14F-4D97-AF65-F5344CB8AC3E}">
        <p14:creationId xmlns:p14="http://schemas.microsoft.com/office/powerpoint/2010/main" val="414874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Graças, Senhor, pela </a:t>
            </a:r>
          </a:p>
          <a:p>
            <a:r>
              <a:rPr lang="pt-BR" dirty="0"/>
              <a:t>paz que já tenho aqui! </a:t>
            </a:r>
          </a:p>
          <a:p>
            <a:r>
              <a:rPr lang="pt-BR" dirty="0"/>
              <a:t>Muito em breve espero </a:t>
            </a:r>
          </a:p>
          <a:p>
            <a:r>
              <a:rPr lang="pt-BR" dirty="0"/>
              <a:t>ver o Seu lar de amor.</a:t>
            </a:r>
          </a:p>
        </p:txBody>
      </p:sp>
    </p:spTree>
    <p:extLst>
      <p:ext uri="{BB962C8B-B14F-4D97-AF65-F5344CB8AC3E}">
        <p14:creationId xmlns:p14="http://schemas.microsoft.com/office/powerpoint/2010/main" val="45298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6F144-7955-46DB-9EEA-85B3E51D42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agora vencerei, eu sei, </a:t>
            </a:r>
          </a:p>
          <a:p>
            <a:r>
              <a:rPr lang="pt-BR" dirty="0"/>
              <a:t>Embora fraco, vencerei;</a:t>
            </a:r>
          </a:p>
          <a:p>
            <a:r>
              <a:rPr lang="pt-BR" dirty="0"/>
              <a:t>O Seu Espírito me </a:t>
            </a:r>
          </a:p>
          <a:p>
            <a:r>
              <a:rPr lang="pt-BR" dirty="0"/>
              <a:t>diz o que fazer. </a:t>
            </a:r>
          </a:p>
        </p:txBody>
      </p:sp>
    </p:spTree>
    <p:extLst>
      <p:ext uri="{BB962C8B-B14F-4D97-AF65-F5344CB8AC3E}">
        <p14:creationId xmlns:p14="http://schemas.microsoft.com/office/powerpoint/2010/main" val="130222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GRAÇAS,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E3C719-59B9-4989-94FB-7CEC08BE5F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 as provas vêm a mim, </a:t>
            </a:r>
          </a:p>
          <a:p>
            <a:r>
              <a:rPr lang="pt-BR" dirty="0"/>
              <a:t>A natureza é fraca, sim; </a:t>
            </a:r>
          </a:p>
          <a:p>
            <a:r>
              <a:rPr lang="pt-BR" dirty="0"/>
              <a:t>Cristo está pronto </a:t>
            </a:r>
          </a:p>
          <a:p>
            <a:r>
              <a:rPr lang="pt-BR" dirty="0"/>
              <a:t>a me dar a Sua mão.</a:t>
            </a:r>
          </a:p>
        </p:txBody>
      </p:sp>
    </p:spTree>
    <p:extLst>
      <p:ext uri="{BB962C8B-B14F-4D97-AF65-F5344CB8AC3E}">
        <p14:creationId xmlns:p14="http://schemas.microsoft.com/office/powerpoint/2010/main" val="12527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210</Words>
  <Application>Microsoft Office PowerPoint</Application>
  <PresentationFormat>Apresentação na tela (16:9)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GRAÇAS, SENHOR</vt:lpstr>
      <vt:lpstr>GRAÇAS, SENHOR</vt:lpstr>
      <vt:lpstr>GRAÇAS, SENHOR</vt:lpstr>
      <vt:lpstr>GRAÇAS, SENHOR</vt:lpstr>
      <vt:lpstr>GRAÇAS, SENHOR</vt:lpstr>
      <vt:lpstr>GRAÇAS, SENHOR</vt:lpstr>
      <vt:lpstr>GRAÇAS, SENHOR</vt:lpstr>
      <vt:lpstr>GRAÇAS, SENHOR</vt:lpstr>
      <vt:lpstr>GRAÇAS,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2019-06-12T22:32:58Z</dcterms:modified>
</cp:coreProperties>
</file>